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65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4" r:id="rId21"/>
    <p:sldId id="285" r:id="rId22"/>
    <p:sldId id="282" r:id="rId23"/>
    <p:sldId id="283" r:id="rId24"/>
    <p:sldId id="286" r:id="rId25"/>
    <p:sldId id="287" r:id="rId26"/>
    <p:sldId id="288" r:id="rId27"/>
    <p:sldId id="289" r:id="rId28"/>
    <p:sldId id="290" r:id="rId29"/>
    <p:sldId id="291" r:id="rId30"/>
    <p:sldId id="292" r:id="rId3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CA7"/>
    <a:srgbClr val="008CCF"/>
    <a:srgbClr val="00B0EF"/>
    <a:srgbClr val="78C2E5"/>
    <a:srgbClr val="00A0EA"/>
    <a:srgbClr val="F9C158"/>
    <a:srgbClr val="EB470C"/>
    <a:srgbClr val="F7AB00"/>
    <a:srgbClr val="E4007F"/>
    <a:srgbClr val="E18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8"/>
    <p:restoredTop sz="94694"/>
  </p:normalViewPr>
  <p:slideViewPr>
    <p:cSldViewPr snapToGrid="0">
      <p:cViewPr varScale="1">
        <p:scale>
          <a:sx n="81" d="100"/>
          <a:sy n="81" d="100"/>
        </p:scale>
        <p:origin x="86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What Keeps Us </a:t>
            </a:r>
          </a:p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Moving Forward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9030493" y="660666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400" b="1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2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was because, at that time, people with no medical knowledge investigated and closed many death cases without examining the bodies.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</p:spTree>
    <p:extLst>
      <p:ext uri="{BB962C8B-B14F-4D97-AF65-F5344CB8AC3E}">
        <p14:creationId xmlns:p14="http://schemas.microsoft.com/office/powerpoint/2010/main" val="575247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also had a passion for educating medical students in legal medicine. Magrath’s passion sparked Lee’s interest in legal medicine.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</p:spTree>
    <p:extLst>
      <p:ext uri="{BB962C8B-B14F-4D97-AF65-F5344CB8AC3E}">
        <p14:creationId xmlns:p14="http://schemas.microsoft.com/office/powerpoint/2010/main" val="1758588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started studying legal medicine by reading books and speaking with experts. She believed that medical examiner systems would be adopted more widely across the country.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</p:spTree>
    <p:extLst>
      <p:ext uri="{BB962C8B-B14F-4D97-AF65-F5344CB8AC3E}">
        <p14:creationId xmlns:p14="http://schemas.microsoft.com/office/powerpoint/2010/main" val="979810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Furthermore, she wanted to see more young medical students trained in legal medicine. She decided to devote the rest of her life to developing this field.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</p:spTree>
    <p:extLst>
      <p:ext uri="{BB962C8B-B14F-4D97-AF65-F5344CB8AC3E}">
        <p14:creationId xmlns:p14="http://schemas.microsoft.com/office/powerpoint/2010/main" val="142161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1931, she persuaded Harvard University to use her fortune to make a new branch of study: legal medicine. She also helped set up a library with rare books and documents.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</p:spTree>
    <p:extLst>
      <p:ext uri="{BB962C8B-B14F-4D97-AF65-F5344CB8AC3E}">
        <p14:creationId xmlns:p14="http://schemas.microsoft.com/office/powerpoint/2010/main" val="3220422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 thought laws had to be changed so that medical examiners had independent power.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3478426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Public support was needed to change laws, so she used the World’s Fair held from 1939 to 1940 to educate the public about the modern medical examiner system.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934555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 also visited the governor with the chairman of the Department of Legal Medicine at Harvard. They talked about the importance of legal medicine.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6206937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Lee’s efforts, the Legal Medicine department at Harvard began to train future medical examiners in 1940. However, detectives were not careful with potential evidence.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4190917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touching and stepping on things, they often destroyed clues without realizing it. Due to this fact, analyzing the clues later was impossible.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38988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Creative Idea Sparks a Whole New Field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Criminals never leave a crime scene without leaving behind traces of their presence.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665BA4-64DE-244F-4CCA-43FEC84017E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p.37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thought detectives also had to learn how to observe crime scenes from a medical point of view. In order to educate detectives effectively, Lee came up with a creative tool.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2468391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Her idea came from her hobby: creating miniatures. She started creating miniatures of crime scenes that were highly detailed and accurate.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3068711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Based on real criminal cases, they included details like blood stains. Lee did not miss even the smallest detail, such as a small lamp or a label on a jar.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3468671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 wanted to train detectives to notice tiny clues. She created around twenty miniature scenes during the 1940s and 1950s.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864148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1945, she held a week-long seminar and gave her first lecture using her miniature crime scenes. While reading case files, the detectives studied the details of the miniature scenes.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34604528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looked for clues in order to determine if the scene in the miniature resulted from an accident or a violent crime.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60193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detectives learned to notice tiny details and to observe a scene without destroying any evidence.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33834274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developing their observation skills, they were able to improve their ability to solve crime cases. Lee’s training process was successful.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443814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1949, the annual seminar was being attended by detectives not only from the US but also from Canada. Special agents and military staff also attended the seminar.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30151352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died in 1962, after a career of more than thirty years. Although she had struggled to enter the field, her contributions to forensic science were significant.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1666278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traces might be tiny, like hairs, or more obvious, such as soil from their shoes. So detectives carefully collect all the possible evidence.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p.37</a:t>
            </a:r>
          </a:p>
        </p:txBody>
      </p: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no wonder that she was called the “mother of forensic science.”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103000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Scientists then analyze everything and find some clues. The clues are used to find the person who committed the crime. This process is called forensic science.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p.37</a:t>
            </a:r>
          </a:p>
        </p:txBody>
      </p:sp>
    </p:spTree>
    <p:extLst>
      <p:ext uri="{BB962C8B-B14F-4D97-AF65-F5344CB8AC3E}">
        <p14:creationId xmlns:p14="http://schemas.microsoft.com/office/powerpoint/2010/main" val="4159316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has evolved thanks to the contributions of many researchers. One of the most important people in the development of modern forensic science was Frances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Glessner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p.37</a:t>
            </a:r>
          </a:p>
        </p:txBody>
      </p:sp>
    </p:spTree>
    <p:extLst>
      <p:ext uri="{BB962C8B-B14F-4D97-AF65-F5344CB8AC3E}">
        <p14:creationId xmlns:p14="http://schemas.microsoft.com/office/powerpoint/2010/main" val="4142639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Frances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Glessner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Lee was born into a rich family in Chicago in 1878. She became interested in medicine at a young age.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</p:spTree>
    <p:extLst>
      <p:ext uri="{BB962C8B-B14F-4D97-AF65-F5344CB8AC3E}">
        <p14:creationId xmlns:p14="http://schemas.microsoft.com/office/powerpoint/2010/main" val="3384950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Her dream was to attend Harvard </a:t>
            </a:r>
            <a:r>
              <a:rPr lang="en-US" altLang="ko-Kore-KR" sz="3600" spc="-15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Medical School,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but, at that time, the school did not accept women. She had no choice but to get married.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</p:spTree>
    <p:extLst>
      <p:ext uri="{BB962C8B-B14F-4D97-AF65-F5344CB8AC3E}">
        <p14:creationId xmlns:p14="http://schemas.microsoft.com/office/powerpoint/2010/main" val="2585403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was not until she was in her fifties that Lee was able to start a career in medicine.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</p:spTree>
    <p:extLst>
      <p:ext uri="{BB962C8B-B14F-4D97-AF65-F5344CB8AC3E}">
        <p14:creationId xmlns:p14="http://schemas.microsoft.com/office/powerpoint/2010/main" val="1738549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heard many interesting stories of real-life crime from her friend, George Burgess Magrath.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 was a medical examiner who wanted to change the investigation system.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p.38</a:t>
            </a:r>
          </a:p>
        </p:txBody>
      </p:sp>
    </p:spTree>
    <p:extLst>
      <p:ext uri="{BB962C8B-B14F-4D97-AF65-F5344CB8AC3E}">
        <p14:creationId xmlns:p14="http://schemas.microsoft.com/office/powerpoint/2010/main" val="3578555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</TotalTime>
  <Words>871</Words>
  <Application>Microsoft Office PowerPoint</Application>
  <PresentationFormat>와이드스크린</PresentationFormat>
  <Paragraphs>64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6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45</cp:revision>
  <dcterms:created xsi:type="dcterms:W3CDTF">2024-07-02T00:56:12Z</dcterms:created>
  <dcterms:modified xsi:type="dcterms:W3CDTF">2024-09-02T01:15:52Z</dcterms:modified>
</cp:coreProperties>
</file>